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557"/>
    <a:srgbClr val="3131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5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72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90044a0-2a19-45a1-95e7-eaf295f672e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C95542-D25A-3C61-FFF2-246C43CC56E0}"/>
              </a:ext>
            </a:extLst>
          </p:cNvPr>
          <p:cNvSpPr/>
          <p:nvPr/>
        </p:nvSpPr>
        <p:spPr>
          <a:xfrm>
            <a:off x="8119532" y="4800600"/>
            <a:ext cx="1024467" cy="34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f69ebbe-68b6-4eef-8063-86a314fb9d2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19cc42-1a1a-44a0-825f-219633c49a6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7b716bb-e93f-45d5-ad7d-260c31dc92d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8F133B-0FF6-887B-8B62-082BD5ABC86B}"/>
              </a:ext>
            </a:extLst>
          </p:cNvPr>
          <p:cNvSpPr/>
          <p:nvPr/>
        </p:nvSpPr>
        <p:spPr>
          <a:xfrm>
            <a:off x="8119532" y="4800600"/>
            <a:ext cx="1024467" cy="34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9f6ca1d-e959-4387-9919-20bce7049bc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2d6df56-e52b-4856-9541-1fbaf299d9e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f05010-7525-41a6-9625-3401a239e8b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24112E-1B0A-8A14-9E52-B3675D7D9E25}"/>
              </a:ext>
            </a:extLst>
          </p:cNvPr>
          <p:cNvSpPr/>
          <p:nvPr/>
        </p:nvSpPr>
        <p:spPr>
          <a:xfrm>
            <a:off x="8119532" y="4800600"/>
            <a:ext cx="1024467" cy="34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79324e6-1b38-4040-be15-fb9c17c12bc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E1C82D-3D50-DC0F-A805-893D5135CFDA}"/>
              </a:ext>
            </a:extLst>
          </p:cNvPr>
          <p:cNvSpPr/>
          <p:nvPr/>
        </p:nvSpPr>
        <p:spPr>
          <a:xfrm>
            <a:off x="8119532" y="4745567"/>
            <a:ext cx="1024467" cy="397933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0a75eff-73f0-4831-8f63-9e4424cab70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08412C-AB7E-0120-6171-F0660EBDF967}"/>
              </a:ext>
            </a:extLst>
          </p:cNvPr>
          <p:cNvSpPr/>
          <p:nvPr/>
        </p:nvSpPr>
        <p:spPr>
          <a:xfrm>
            <a:off x="8119532" y="4800600"/>
            <a:ext cx="1024467" cy="34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BF748-B3DB-3566-AE45-103ACBBCA27E}"/>
              </a:ext>
            </a:extLst>
          </p:cNvPr>
          <p:cNvSpPr txBox="1"/>
          <p:nvPr/>
        </p:nvSpPr>
        <p:spPr>
          <a:xfrm>
            <a:off x="905934" y="3877733"/>
            <a:ext cx="783166" cy="646331"/>
          </a:xfrm>
          <a:prstGeom prst="rect">
            <a:avLst/>
          </a:prstGeom>
          <a:solidFill>
            <a:srgbClr val="1D3557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37ca1bc-e72f-4bce-8ee9-4ad200bf2ff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32F61C-828C-1859-783C-3AC10C6FD222}"/>
              </a:ext>
            </a:extLst>
          </p:cNvPr>
          <p:cNvSpPr/>
          <p:nvPr/>
        </p:nvSpPr>
        <p:spPr>
          <a:xfrm>
            <a:off x="8119532" y="4758267"/>
            <a:ext cx="1024467" cy="385233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c628da5-b21b-4e4a-920a-ca1d34d947f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</Words>
  <Application>Microsoft Office PowerPoint</Application>
  <PresentationFormat>On-screen Show (16:9)</PresentationFormat>
  <Paragraphs>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ɘ .</cp:lastModifiedBy>
  <cp:revision>3</cp:revision>
  <dcterms:created xsi:type="dcterms:W3CDTF">2023-11-15T14:23:49Z</dcterms:created>
  <dcterms:modified xsi:type="dcterms:W3CDTF">2023-11-15T15:53:17Z</dcterms:modified>
</cp:coreProperties>
</file>